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1477" r:id="rId2"/>
    <p:sldId id="151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84"/>
    <p:restoredTop sz="82450"/>
  </p:normalViewPr>
  <p:slideViewPr>
    <p:cSldViewPr snapToGrid="0" snapToObjects="1">
      <p:cViewPr varScale="1">
        <p:scale>
          <a:sx n="130" d="100"/>
          <a:sy n="130" d="100"/>
        </p:scale>
        <p:origin x="1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60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935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515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EZScrumEZGo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SourPatchEngineers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DreamRaccoons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SwagMoney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MonaLisas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Scrumdiddlyumptious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FightingBass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TitanicSwimTeam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GloriousKenobis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4290118" y="1693821"/>
            <a:ext cx="6096000" cy="60219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ScrumciousCoders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Mongooses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Scrumples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SpiderScrum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C1D91C-0A09-E943-BB17-48E73CD7300E}"/>
              </a:ext>
            </a:extLst>
          </p:cNvPr>
          <p:cNvSpPr/>
          <p:nvPr/>
        </p:nvSpPr>
        <p:spPr>
          <a:xfrm>
            <a:off x="8002146" y="1693821"/>
            <a:ext cx="3472543" cy="515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ScruptyDupty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ScrumOfTheEarth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LightningMcQueen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42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Your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Be prepared to share your: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Full &amp; Preferred Name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Seat Number and Row in spreadsheet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Major / Minor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Experience (1 to 5)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 interesting fun fact about yourself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Favorite “adjective/noun” scrum team name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you willing to be your team’s initial Scrum Master?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BCFA9F-D1D2-F84B-93FC-154526229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99" y="196425"/>
            <a:ext cx="4004210" cy="473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7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7388</TotalTime>
  <Words>108</Words>
  <Application>Microsoft Macintosh PowerPoint</Application>
  <PresentationFormat>Widescreen</PresentationFormat>
  <Paragraphs>47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Symbol</vt:lpstr>
      <vt:lpstr>Office Theme</vt:lpstr>
      <vt:lpstr>Scrum Team Names</vt:lpstr>
      <vt:lpstr>Your Introductions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354</cp:revision>
  <dcterms:created xsi:type="dcterms:W3CDTF">2020-08-26T19:34:34Z</dcterms:created>
  <dcterms:modified xsi:type="dcterms:W3CDTF">2023-01-11T16:50:49Z</dcterms:modified>
</cp:coreProperties>
</file>

<file path=docProps/thumbnail.jpeg>
</file>